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notesMasterIdLst>
    <p:notesMasterId r:id="rId7"/>
  </p:notesMasterIdLst>
  <p:sldIdLst>
    <p:sldId id="256" r:id="rId2"/>
    <p:sldId id="257" r:id="rId3"/>
    <p:sldId id="263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863" autoAdjust="0"/>
    <p:restoredTop sz="94671" autoAdjust="0"/>
  </p:normalViewPr>
  <p:slideViewPr>
    <p:cSldViewPr>
      <p:cViewPr varScale="1">
        <p:scale>
          <a:sx n="91" d="100"/>
          <a:sy n="91" d="100"/>
        </p:scale>
        <p:origin x="123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2710E53B-7B21-4A25-8DDD-D2CF4B3B86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21931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2A577327-A508-4404-A580-F474F4B0DBDB}" type="slidenum">
              <a:rPr lang="fr-FR">
                <a:latin typeface="Arial" charset="0"/>
              </a:rPr>
              <a:pPr eaLnBrk="1" hangingPunct="1"/>
              <a:t>1</a:t>
            </a:fld>
            <a:endParaRPr lang="fr-FR">
              <a:latin typeface="Arial" charset="0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964194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E4C6461-606B-4EE5-B408-DA03EF6EEC2A}" type="slidenum">
              <a:rPr lang="fr-FR">
                <a:latin typeface="Arial" charset="0"/>
              </a:rPr>
              <a:pPr eaLnBrk="1" hangingPunct="1"/>
              <a:t>2</a:t>
            </a:fld>
            <a:endParaRPr lang="fr-FR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0657718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E4C6461-606B-4EE5-B408-DA03EF6EEC2A}" type="slidenum">
              <a:rPr lang="fr-FR">
                <a:latin typeface="Arial" charset="0"/>
              </a:rPr>
              <a:pPr eaLnBrk="1" hangingPunct="1"/>
              <a:t>3</a:t>
            </a:fld>
            <a:endParaRPr lang="fr-FR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0589753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E4C6461-606B-4EE5-B408-DA03EF6EEC2A}" type="slidenum">
              <a:rPr lang="fr-FR">
                <a:latin typeface="Arial" charset="0"/>
              </a:rPr>
              <a:pPr eaLnBrk="1" hangingPunct="1"/>
              <a:t>4</a:t>
            </a:fld>
            <a:endParaRPr lang="fr-FR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001556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E4C6461-606B-4EE5-B408-DA03EF6EEC2A}" type="slidenum">
              <a:rPr lang="fr-FR">
                <a:latin typeface="Arial" charset="0"/>
              </a:rPr>
              <a:pPr eaLnBrk="1" hangingPunct="1"/>
              <a:t>5</a:t>
            </a:fld>
            <a:endParaRPr lang="fr-FR"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979459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8649437-9C3E-4A36-AE38-DCB7A461C3A8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0" y="-304800"/>
            <a:ext cx="5872162" cy="2438400"/>
          </a:xfrm>
        </p:spPr>
        <p:txBody>
          <a:bodyPr>
            <a:normAutofit/>
          </a:bodyPr>
          <a:lstStyle/>
          <a:p>
            <a:pPr marL="0" indent="0"/>
            <a:r>
              <a:rPr lang="en-US" b="1" dirty="0" err="1" smtClean="0">
                <a:latin typeface="Comic Sans MS" pitchFamily="66" charset="0"/>
              </a:rPr>
              <a:t>T’es</a:t>
            </a:r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b="1" dirty="0" err="1" smtClean="0">
                <a:latin typeface="Comic Sans MS" pitchFamily="66" charset="0"/>
              </a:rPr>
              <a:t>branché</a:t>
            </a:r>
            <a:r>
              <a:rPr lang="en-US" sz="3600" b="1" cap="none" dirty="0" smtClean="0">
                <a:latin typeface="Comic Sans MS" pitchFamily="66" charset="0"/>
              </a:rPr>
              <a:t>! </a:t>
            </a:r>
            <a:r>
              <a:rPr lang="en-US" sz="3600" b="1" cap="none" dirty="0" smtClean="0">
                <a:latin typeface="Comic Sans MS" pitchFamily="66" charset="0"/>
              </a:rPr>
              <a:t>– LEVEL 2</a:t>
            </a:r>
            <a:br>
              <a:rPr lang="en-US" sz="3600" b="1" cap="none" dirty="0" smtClean="0">
                <a:latin typeface="Comic Sans MS" pitchFamily="66" charset="0"/>
              </a:rPr>
            </a:br>
            <a:r>
              <a:rPr lang="en-US" sz="3600" b="1" cap="none" smtClean="0">
                <a:latin typeface="Comic Sans MS" pitchFamily="66" charset="0"/>
              </a:rPr>
              <a:t>UNITÉ </a:t>
            </a:r>
            <a:r>
              <a:rPr lang="en-US" sz="3600" b="1" cap="none" smtClean="0">
                <a:latin typeface="Comic Sans MS" pitchFamily="66" charset="0"/>
              </a:rPr>
              <a:t>1 </a:t>
            </a:r>
            <a:r>
              <a:rPr lang="en-US" sz="3600" b="1" cap="none" dirty="0" smtClean="0">
                <a:latin typeface="Comic Sans MS" pitchFamily="66" charset="0"/>
              </a:rPr>
              <a:t>– Mon </a:t>
            </a:r>
            <a:r>
              <a:rPr lang="en-US" sz="3600" b="1" cap="none" dirty="0" err="1" smtClean="0">
                <a:latin typeface="Comic Sans MS" pitchFamily="66" charset="0"/>
              </a:rPr>
              <a:t>enfance</a:t>
            </a:r>
            <a:endParaRPr lang="en-US" sz="3600" b="1" cap="none" dirty="0" smtClean="0">
              <a:latin typeface="Comic Sans MS" pitchFamily="66" charset="0"/>
            </a:endParaRPr>
          </a:p>
        </p:txBody>
      </p:sp>
      <p:sp>
        <p:nvSpPr>
          <p:cNvPr id="6147" name="Subtitle 5"/>
          <p:cNvSpPr>
            <a:spLocks noGrp="1"/>
          </p:cNvSpPr>
          <p:nvPr>
            <p:ph type="subTitle" idx="1"/>
          </p:nvPr>
        </p:nvSpPr>
        <p:spPr>
          <a:xfrm>
            <a:off x="3924300" y="1549400"/>
            <a:ext cx="5181600" cy="1346200"/>
          </a:xfrm>
        </p:spPr>
        <p:txBody>
          <a:bodyPr/>
          <a:lstStyle/>
          <a:p>
            <a:r>
              <a:rPr lang="en-US" dirty="0" err="1" smtClean="0"/>
              <a:t>Grammaire</a:t>
            </a:r>
            <a:r>
              <a:rPr lang="en-US" dirty="0" smtClean="0"/>
              <a:t> et </a:t>
            </a:r>
            <a:r>
              <a:rPr lang="en-US" dirty="0" err="1" smtClean="0"/>
              <a:t>Vocabulaire</a:t>
            </a:r>
            <a:r>
              <a:rPr lang="en-US" dirty="0" smtClean="0"/>
              <a:t> p170-171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1295400"/>
            <a:ext cx="11661539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76400" y="2481264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Nous travaillions.</a:t>
            </a:r>
            <a:endParaRPr lang="fr-FR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676400" y="3440577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Je vendais des vêtements.</a:t>
            </a:r>
            <a:endParaRPr lang="fr-F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4383051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Mon père jouait au golf.</a:t>
            </a:r>
            <a:endParaRPr lang="fr-FR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53295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Vous restiez dans une auberge de jeunesse.</a:t>
            </a:r>
            <a:endParaRPr lang="fr-FR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6259977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Tu regardais des monuments intéressants.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800" y="1390650"/>
            <a:ext cx="12189775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31758" y="18288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Ma mère lisait un roman.</a:t>
            </a:r>
            <a:endParaRPr lang="fr-FR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431758" y="2847019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Mes copines rendaient visite à leurs amis.</a:t>
            </a:r>
            <a:endParaRPr lang="fr-FR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38055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Ils prenaient des photos.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79726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1371600"/>
            <a:ext cx="10187768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47800" y="2667000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Je mangeais un sandwich.</a:t>
            </a:r>
            <a:endParaRPr lang="fr-FR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3484693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Elles se maquillaient.</a:t>
            </a:r>
            <a:endParaRPr lang="fr-FR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430685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Tu ouvrais ton livre de maths.</a:t>
            </a:r>
            <a:endParaRPr lang="fr-FR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1447800" y="5133019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Ousmane téléphonait.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829419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6801" y="1371600"/>
            <a:ext cx="11206163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47800" y="1860884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Vous faisiez vos devoirs.</a:t>
            </a:r>
            <a:endParaRPr lang="fr-FR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447800" y="2814935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Valérie dormait.</a:t>
            </a:r>
            <a:endParaRPr lang="fr-FR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1447800" y="3777461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Nous prenions un coca.</a:t>
            </a:r>
            <a:endParaRPr lang="fr-FR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4707903"/>
            <a:ext cx="784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Ils jouaient aux cartes.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180677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Theme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455</TotalTime>
  <Words>99</Words>
  <Application>Microsoft Macintosh PowerPoint</Application>
  <PresentationFormat>On-screen Show (4:3)</PresentationFormat>
  <Paragraphs>23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 Black</vt:lpstr>
      <vt:lpstr>Comic Sans MS</vt:lpstr>
      <vt:lpstr>Arial</vt:lpstr>
      <vt:lpstr>Theme3</vt:lpstr>
      <vt:lpstr>T’es branché! – LEVEL 2 UNITÉ 1 – Mon enfance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LAVIGNE,MARIE</cp:lastModifiedBy>
  <cp:revision>38</cp:revision>
  <dcterms:created xsi:type="dcterms:W3CDTF">2006-02-03T00:08:49Z</dcterms:created>
  <dcterms:modified xsi:type="dcterms:W3CDTF">2016-07-05T17:43:21Z</dcterms:modified>
</cp:coreProperties>
</file>